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73B47A3-811D-47B6-95C5-E426CACEB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Microelectronic Circuits, Seventh Edition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Sedra/Smith                       Copyright © 2015 by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6467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Microelectronic Circuits, Seventh Edition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Sedra/Smith                       Copyright © 2015 by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5488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Microelectronic Circuits, Seventh Edition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Sedra/Smith                       Copyright © 2015 by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58069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Microelectronic Circuits, Seventh Edition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Sedra/Smith                       Copyright © 2015 by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4842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Microelectronic Circuits, Seventh Edition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Sedra/Smith                       Copyright © 2015 by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76081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Microelectronic Circuits, Seventh Edition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Sedra/Smith                       Copyright © 2015 by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61336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Microelectronic Circuits, Seventh Edition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Sedra/Smith                       Copyright © 2015 by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42092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Microelectronic Circuits, Seventh Edition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Sedra/Smith                       Copyright © 2015 by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094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Microelectronic Circuits, Seventh Edition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Sedra/Smith                       Copyright © 2015 by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66858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Microelectronic Circuits, Seventh Edition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Sedra/Smith                       Copyright © 2015 by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96263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Microelectronic Circuits, Seventh Edition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Sedra/Smith                       Copyright © 2015 by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12119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34718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Microelectronic Circuits, Seventh Edition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5900" y="6477000"/>
            <a:ext cx="53467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Sedra/Smith                       Copyright © 2015 by Oxford University Press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6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6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mtClean="0"/>
              <a:t>Microelectronic Circuits, Seventh Edition</a:t>
            </a:r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mtClean="0"/>
              <a:t>Sedra/Smith                       Copyright © 2015 by Oxford University Press</a:t>
            </a:r>
          </a:p>
        </p:txBody>
      </p:sp>
      <p:pic>
        <p:nvPicPr>
          <p:cNvPr id="6148" name="Picture 2" descr="https://sciencenotes.org/wp-content/uploads/2014/11/ColorfulPeriodic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858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Microelectronic Circuits, Seventh Edition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   Sedra/Smith                       Copyright © 2015 by Oxford University Press</a:t>
            </a: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905000" y="4953000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3.11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junction in: </a:t>
            </a: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equilibrium; </a:t>
            </a: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reverse bias; </a:t>
            </a: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(c)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forward bias.</a:t>
            </a:r>
            <a:endParaRPr lang="en-US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609600"/>
            <a:ext cx="80930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Microelectronic Circuits, Seventh Edition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   Sedra/Smith                       Copyright © 2015 by Oxford University Press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838200"/>
            <a:ext cx="6261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5334000"/>
            <a:ext cx="7289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Microelectronic Circuits, Seventh Edition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   Sedra/Smith                       Copyright © 2015 by Oxford University Press</a:t>
            </a: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647700" y="49530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3.1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Two-dimensional representation of the silicon crystal. The circles represent the inner core of silicon atoms, with +4 indicating its positive charge of +4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which is neutralized by the charge of the four valence electrons. Observe how the covalent bonds are formed by sharing of the valence electrons. At 0 K, all bonds are intact and no free electrons are available for current conduction.</a:t>
            </a:r>
            <a:endParaRPr lang="en-US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6" descr="\\10.4.1.57\Data_Acad_Med_HE\HE_US\Sedra7e_090114OUS_PPT\Typesetting\Artwork\06-To Production\Print\JPEG\C003\sedr42021_C003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719638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Microelectronic Circuits, Seventh Edition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   Sedra/Smith                       Copyright © 2015 by Oxford University Press</a:t>
            </a: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1181100" y="49530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3.2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room temperature, some of the covalent bonds are broken by thermal generation. Each broken bond gives rise to a free electron and a hole, both of which become available for current conduction.</a:t>
            </a:r>
            <a:endParaRPr lang="en-US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6" descr="\\10.4.1.57\Data_Acad_Med_HE\HE_US\Sedra7e_090114OUS_PPT\Typesetting\Artwork\06-To Production\Print\JPEG\C003\sedr42021_C003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68801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Microelectronic Circuits, Seventh Edition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   Sedra/Smith                       Copyright © 2015 by Oxford University Press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800100" y="49530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3.3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silicon crystal doped by a pentavalent element. Each dopant atom donates a free electron and is thus called a donor. The doped semiconductor becomes 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type.</a:t>
            </a:r>
            <a:endParaRPr lang="en-US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6" descr="\\10.4.1.57\Data_Acad_Med_HE\HE_US\Sedra7e_090114OUS_PPT\Typesetting\Artwork\06-To Production\Print\JPEG\C003\sedr42021_C003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531653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Microelectronic Circuits, Seventh Edition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   Sedra/Smith                       Copyright © 2015 by Oxford University Press</a:t>
            </a: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1066800" y="49530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3.4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silicon crystal doped with boron, a trivalent impurity. Each dopant atom gives rise to a hole, and the semiconductor becomes 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type.</a:t>
            </a:r>
            <a:endParaRPr lang="en-US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6" descr="\\10.4.1.57\Data_Acad_Med_HE\HE_US\Sedra7e_090114OUS_PPT\Typesetting\Artwork\06-To Production\Print\JPEG\C003\sedr42021_C003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44512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Microelectronic Circuits, Seventh Edition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   Sedra/Smith                       Copyright © 2015 by Oxford University Press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723900" y="49530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3.5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electric field 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established in a bar of silicon causes the holes to drift in the direction of 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the free electrons to drift in the opposite direction. Both the hole and electron drift currents are in the direction of 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6" descr="\\10.4.1.57\Data_Acad_Med_HE\HE_US\Sedra7e_090114OUS_PPT\Typesetting\Artwork\06-To Production\Print\JPEG\C003\sedr42021_C003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55771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Microelectronic Circuits, Seventh Edition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   Sedra/Smith                       Copyright © 2015 by Oxford University Press</a:t>
            </a: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647700" y="49530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3.8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Simplified physical structure of the 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junction. (Actual geometries are given in Appendix A.) As the 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junction implements the junction diode, its terminals are labeled anode and cathode.</a:t>
            </a:r>
            <a:endParaRPr lang="en-US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6" descr="\\10.4.1.57\Data_Acad_Med_HE\HE_US\Sedra7e_090114OUS_PPT\Typesetting\Artwork\06-To Production\Print\JPEG\C003\sedr42021_C003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9023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Microelectronic Circuits, Seventh Edition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   Sedra/Smith                       Copyright © 2015 by Oxford University Press</a:t>
            </a: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723900" y="49530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3.9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junction with no applied voltage (open-circuited terminals). </a:t>
            </a: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potential distribution along an axis perpendicular to the junction.</a:t>
            </a:r>
            <a:endParaRPr lang="en-US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532063"/>
            <a:ext cx="31940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\\10.4.1.57\Data_Acad_Med_HE\HE_US\Sedra7e_090114OUS_PPT\Typesetting\Artwork\06-To Production\Print\JPEG\C003\sedr42021_C003_00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319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Microelectronic Circuits, Seventh Edition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   Sedra/Smith                       Copyright © 2015 by Oxford University Press</a:t>
            </a: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762000" y="5697538"/>
            <a:ext cx="731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3.10 (a)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junction with the terminals open-circuited. </a:t>
            </a: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Carrier concentrations; note that 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1200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N</a:t>
            </a:r>
            <a:r>
              <a:rPr lang="en-US" altLang="en-US" sz="1200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(c)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charge stored in both sides of the depletion region; 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altLang="en-US" sz="1200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|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altLang="en-US" sz="12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 = |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altLang="en-US" sz="12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|. </a:t>
            </a:r>
            <a:r>
              <a:rPr lang="en-US" altLang="en-US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(d)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built-in voltage </a:t>
            </a:r>
            <a:r>
              <a:rPr lang="en-US" alt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altLang="en-US" sz="12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88900"/>
            <a:ext cx="3492500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521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ＭＳ Ｐゴシック</vt:lpstr>
      <vt:lpstr>Times New Roman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jSoft Data Services</dc:creator>
  <cp:lastModifiedBy>Maher, Rob</cp:lastModifiedBy>
  <cp:revision>106</cp:revision>
  <dcterms:created xsi:type="dcterms:W3CDTF">2009-02-10T11:50:20Z</dcterms:created>
  <dcterms:modified xsi:type="dcterms:W3CDTF">2017-09-13T00:49:28Z</dcterms:modified>
</cp:coreProperties>
</file>